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3"/>
  </p:notesMasterIdLst>
  <p:sldIdLst>
    <p:sldId id="256" r:id="rId2"/>
    <p:sldId id="260" r:id="rId3"/>
    <p:sldId id="272" r:id="rId4"/>
    <p:sldId id="274" r:id="rId5"/>
    <p:sldId id="275" r:id="rId6"/>
    <p:sldId id="277" r:id="rId7"/>
    <p:sldId id="278" r:id="rId8"/>
    <p:sldId id="279" r:id="rId9"/>
    <p:sldId id="265" r:id="rId10"/>
    <p:sldId id="269" r:id="rId11"/>
    <p:sldId id="271" r:id="rId12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1699" cy="463408"/>
          </a:xfrm>
          <a:prstGeom prst="rect">
            <a:avLst/>
          </a:prstGeom>
        </p:spPr>
        <p:txBody>
          <a:bodyPr vert="horz" lIns="92481" tIns="46240" rIns="92481" bIns="4624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0" y="2"/>
            <a:ext cx="3011699" cy="463408"/>
          </a:xfrm>
          <a:prstGeom prst="rect">
            <a:avLst/>
          </a:prstGeom>
        </p:spPr>
        <p:txBody>
          <a:bodyPr vert="horz" lIns="92481" tIns="46240" rIns="92481" bIns="46240" rtlCol="0"/>
          <a:lstStyle>
            <a:lvl1pPr algn="r">
              <a:defRPr sz="1200"/>
            </a:lvl1pPr>
          </a:lstStyle>
          <a:p>
            <a:fld id="{B866BCF3-781A-49B2-8B2B-7A9C8950208E}" type="datetimeFigureOut">
              <a:rPr lang="en-US" smtClean="0"/>
              <a:t>1/22/2024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1" tIns="46240" rIns="92481" bIns="4624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3"/>
            <a:ext cx="5560060" cy="3636705"/>
          </a:xfrm>
          <a:prstGeom prst="rect">
            <a:avLst/>
          </a:prstGeom>
        </p:spPr>
        <p:txBody>
          <a:bodyPr vert="horz" lIns="92481" tIns="46240" rIns="92481" bIns="4624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1"/>
            <a:ext cx="3011699" cy="463407"/>
          </a:xfrm>
          <a:prstGeom prst="rect">
            <a:avLst/>
          </a:prstGeom>
        </p:spPr>
        <p:txBody>
          <a:bodyPr vert="horz" lIns="92481" tIns="46240" rIns="92481" bIns="4624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0" y="8772671"/>
            <a:ext cx="3011699" cy="463407"/>
          </a:xfrm>
          <a:prstGeom prst="rect">
            <a:avLst/>
          </a:prstGeom>
        </p:spPr>
        <p:txBody>
          <a:bodyPr vert="horz" lIns="92481" tIns="46240" rIns="92481" bIns="46240" rtlCol="0" anchor="b"/>
          <a:lstStyle>
            <a:lvl1pPr algn="r">
              <a:defRPr sz="1200"/>
            </a:lvl1pPr>
          </a:lstStyle>
          <a:p>
            <a:fld id="{E2EE5FD2-B301-43F7-826C-0E53BEEFA0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97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6D745-8F30-B1DD-9BB8-BC4D84F3F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0A1F84-C51A-DAAB-0DFA-CE57B52B0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D786D-C9DB-A91D-E3F8-6AF44CABB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D8C74-23E2-4EA4-B162-5E36A2BB9398}" type="datetime1">
              <a:rPr lang="en-US" smtClean="0"/>
              <a:t>1/22/2024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26700-D6D8-F6E9-1B85-0BD7C363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E39C4-337D-1151-8F48-631D6E002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6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689E4-6111-AEE4-6D57-ED531131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AA3E4-7FB6-04DB-C983-F9A5E5049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BFA1C-15F7-67D7-0D57-93862CA56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407E1-8968-47B2-8040-B142366845AB}" type="datetime1">
              <a:rPr lang="en-US" smtClean="0"/>
              <a:t>1/22/2024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D49FA-6CB6-5FF8-9049-2F478A9E0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4770F-B874-4B49-B9B0-1C3714142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6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75A696-2896-1C23-20F9-7CC899CA91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8E7FAF-439D-20AD-2A46-BF9FC0E86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21E1F-9A7F-EE4F-E0E6-3309A9E21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B05E2-40D1-4FA5-B86F-9B1BA930E130}" type="datetime1">
              <a:rPr lang="en-US" smtClean="0"/>
              <a:t>1/22/2024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2B46F-5AF4-3971-2B84-1D62B4AC2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64595-6EEA-1C2D-7371-1C8C425D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3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D27DB-226C-17C8-BFDC-20204D78F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5F9CA-EEC7-44C2-2FE4-66A845FC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C690D-03CC-DE08-FAA3-0A1B7BDDA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3BB3-6722-44F9-A9C4-6F7F59B5A8F1}" type="datetime1">
              <a:rPr lang="en-US" smtClean="0"/>
              <a:t>1/22/2024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DBEAE-E083-627B-EA9D-6D27E0A9E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20274-D2A9-38DF-7410-6A0157F91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7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E1782-1750-C3EB-68C4-43ABE947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F3BD2-8B4F-CE36-C6E4-3D37D440B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700FD-63A7-6183-6B84-69350C1A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1F05-F373-4586-90F6-29E22C9DCF63}" type="datetime1">
              <a:rPr lang="en-US" smtClean="0"/>
              <a:t>1/22/2024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0B7FD-D079-83C5-B7DF-EA81DCF38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5A53B-B836-3A83-5EAA-EF79F771F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0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512A9-BB5C-B497-CE38-EFF190EEA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58DB3-7BBE-F1F9-E561-29880DD9F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7E264-9A87-CEB6-459E-A47B2CB41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B5F6F-3508-0ADA-B310-8B838EE2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1D566-DEC7-420E-A2EE-380F71BACCB6}" type="datetime1">
              <a:rPr lang="en-US" smtClean="0"/>
              <a:t>1/22/2024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CBA279-D091-F194-2163-186346CED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AA221-3E2B-504C-525B-99991A2C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2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297D1-1374-7CB7-EB6A-489D3F986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7129C-8569-F3B6-1677-DCA958B18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C7BE70-3F2F-1C8B-B6EF-9B6B5D1C2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98348-CBAE-C4D5-2315-E59C0B76D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ADC3BF-ED7B-2C07-EA96-D12B1383BD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5D1F3A-8343-3118-ED6E-19C48A07A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D5FCC-2373-480B-A8FC-31899BB076FA}" type="datetime1">
              <a:rPr lang="en-US" smtClean="0"/>
              <a:t>1/22/2024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2B1B7E-F809-BC7F-4283-4F17890AD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73DAE6-1EBD-F2C6-EFD3-9415EB10C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5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B4E0D-B686-1682-C9BA-21FABC24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630E64-A90D-8A41-3269-A8F3C574F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F2F01-A3D9-4398-924F-64922941648B}" type="datetime1">
              <a:rPr lang="en-US" smtClean="0"/>
              <a:t>1/22/2024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F7BC52-60D2-1F9B-D663-168C7AF0D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D3C16-A6B9-2C69-FE07-5F22B5F38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28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5A49B1-6BC6-51E3-411B-1385BB74E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C74DB-19CD-46E9-BDF4-634331E2B235}" type="datetime1">
              <a:rPr lang="en-US" smtClean="0"/>
              <a:t>1/22/2024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77BB7C-CB78-F048-9AF5-096873B5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CED38-8066-8072-093E-796A9272C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6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D172-289F-7CA8-548B-39B0AF8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2BF67-7392-0870-BF7E-378E099A5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CF3CF-8942-09FB-1D39-52DEB846D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46441-7F21-A4EE-B67F-064825FF1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36C5-DC66-47BA-8466-749FC4F00D2A}" type="datetime1">
              <a:rPr lang="en-US" smtClean="0"/>
              <a:t>1/22/2024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25FAE-F022-CE67-C0BD-96D76BE5D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50DCE-6DE0-0D0F-93FF-8178C5EF4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48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538F4-25D1-97FA-1167-82F085D3E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3875C1-D4DE-096B-AC8C-0BE0907ED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22C6DE-972F-B00A-F059-6AD89C93FC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FFEA21-E536-831E-FE8A-012DF48B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F932-A27E-4EB3-BA75-032CFC9C5217}" type="datetime1">
              <a:rPr lang="en-US" smtClean="0"/>
              <a:t>1/22/2024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0CCCB-BE4E-5210-F4A2-DD324B854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D76E02-9A63-5B3F-2056-67D92A954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4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67E8AE-2F9A-E4BE-10CC-C0218E329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8AE8E-EA3D-6DD4-976E-257C92A4D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E37CB-54E0-AD03-F313-BEA10D5635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42D83-A88C-45B7-94DE-7E0058205342}" type="datetime1">
              <a:rPr lang="en-US" smtClean="0"/>
              <a:t>1/22/2024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AEBCB-3AAE-2C41-1403-5F9F222C1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D02F2-FE31-5CEA-29CD-3103CA317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6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3523B-92F2-4CFE-A0B5-5DC50E57F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9243" y="1419225"/>
            <a:ext cx="6798608" cy="2346136"/>
          </a:xfrm>
        </p:spPr>
        <p:txBody>
          <a:bodyPr>
            <a:normAutofit/>
          </a:bodyPr>
          <a:lstStyle/>
          <a:p>
            <a:r>
              <a:rPr lang="en-US" sz="4400" dirty="0"/>
              <a:t>Quarterly Financial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84F1ED-0F11-4D40-907E-A07CD0E10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9243" y="4029902"/>
            <a:ext cx="6798608" cy="926659"/>
          </a:xfrm>
        </p:spPr>
        <p:txBody>
          <a:bodyPr>
            <a:normAutofit/>
          </a:bodyPr>
          <a:lstStyle/>
          <a:p>
            <a:r>
              <a:rPr lang="en-US" sz="2000" dirty="0"/>
              <a:t>FY2024 2nd Quarter </a:t>
            </a:r>
          </a:p>
          <a:p>
            <a:r>
              <a:rPr lang="en-US" sz="2000" dirty="0"/>
              <a:t> 07/01/2023 – 12/31/2023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BB692D-CF3D-447F-8F06-15AE9BD70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F4130A-6061-45CF-AC22-EEF04F43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1841167"/>
            <a:ext cx="3053422" cy="34697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E11212-CEDF-4450-AE9B-1D010DAE00FF}"/>
              </a:ext>
            </a:extLst>
          </p:cNvPr>
          <p:cNvSpPr/>
          <p:nvPr/>
        </p:nvSpPr>
        <p:spPr>
          <a:xfrm>
            <a:off x="7190511" y="4909541"/>
            <a:ext cx="157607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JANUARY 22, 2024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8869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AD8F01-616D-199B-EF3C-6AB7271CD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884" y="620357"/>
            <a:ext cx="3588497" cy="1417456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F2E7E51-3211-346B-CAA6-3737B1105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217" y="2233692"/>
            <a:ext cx="5294715" cy="39267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BB3906-EF88-80BE-F0FE-74625FC13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2545C-8119-6B82-1478-9AF5F87BF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277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07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A3F7D3-A558-2104-7789-259E230B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3DE81A-ED7C-F728-80F1-B2686A247323}"/>
              </a:ext>
            </a:extLst>
          </p:cNvPr>
          <p:cNvSpPr txBox="1"/>
          <p:nvPr/>
        </p:nvSpPr>
        <p:spPr>
          <a:xfrm>
            <a:off x="5649259" y="3322976"/>
            <a:ext cx="5922682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Basketball Season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Soccer - Sign up for the spring season is available and P&amp;R is looking for sponsors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Little </a:t>
            </a:r>
            <a:r>
              <a:rPr lang="en-US" dirty="0" err="1"/>
              <a:t>Kooker’s</a:t>
            </a:r>
            <a:r>
              <a:rPr lang="en-US" dirty="0"/>
              <a:t> – February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Yoga – Every Tuesday and Thursday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Beefit</a:t>
            </a:r>
            <a:r>
              <a:rPr lang="en-US" dirty="0"/>
              <a:t> – Monday, Wednesday and Saturdays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Fit &amp; Feisty – Weekdays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Pickleball – Wednesday and Saturdays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Wii Bowling – Fridays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Mahjong - Wednesdays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1CE3EF-41B4-505B-FF16-962A04A17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4527" y="51310"/>
            <a:ext cx="1972145" cy="19459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F0C9FD-01F3-61D0-1A92-EA211585A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486" y="1997276"/>
            <a:ext cx="4848225" cy="1133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877D57-CDD0-503C-041F-57AC7AE5C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32" y="557212"/>
            <a:ext cx="466725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38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A83AD9-086C-41EC-9D7B-1C9C49085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394287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BE92A0-36C2-8694-1855-FA3572808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912" y="395287"/>
            <a:ext cx="521017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40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A83AD9-086C-41EC-9D7B-1C9C49085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394287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109F96-01E2-E4F7-FC8C-A4555BD0E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62" y="289249"/>
            <a:ext cx="11263017" cy="619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07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DDC9CB-A0B7-4F62-3657-62B880360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235306-B47E-D11A-EADA-0F63D669F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05" y="785003"/>
            <a:ext cx="11252022" cy="459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44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2D93AD-6274-8478-728D-26AAA7FB9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394287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743587-B156-766A-FD79-3A8562704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249" y="108969"/>
            <a:ext cx="6979298" cy="658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22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51EEF7-960C-13A7-269D-9EC8A35C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394287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76AD40-4E2C-E4E8-C9A6-6BA65A736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673" y="177282"/>
            <a:ext cx="8215033" cy="642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57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F8F973-F204-1731-6B68-F79031CBA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173482-8083-B41B-622F-BA5209AD6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583" y="249968"/>
            <a:ext cx="9202833" cy="635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4F3A90-B6C5-9205-7C67-660184204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394287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452070-A70E-9641-51A5-FC319057C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184" y="102637"/>
            <a:ext cx="8171869" cy="652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59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B025A5-D312-EC1E-6567-188F4A7D6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5C3BA2-434D-ABF4-69EB-DAF37043D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684" y="1503934"/>
            <a:ext cx="2105025" cy="2171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23643A-3B73-5A0A-1D17-57BF34EFF159}"/>
              </a:ext>
            </a:extLst>
          </p:cNvPr>
          <p:cNvSpPr txBox="1"/>
          <p:nvPr/>
        </p:nvSpPr>
        <p:spPr>
          <a:xfrm>
            <a:off x="303883" y="4074615"/>
            <a:ext cx="51992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Projects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Water Tower Pipe RFP 23-001 - </a:t>
            </a:r>
            <a:r>
              <a:rPr lang="en-US" dirty="0" err="1"/>
              <a:t>Fortiline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Water Main RFP 24-002 – Walter C. Via Enterprises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Water Tower RFP 24-005 – Landmark Structures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6A045C-6324-4E18-EB99-ED2D73A1192B}"/>
              </a:ext>
            </a:extLst>
          </p:cNvPr>
          <p:cNvSpPr txBox="1"/>
          <p:nvPr/>
        </p:nvSpPr>
        <p:spPr>
          <a:xfrm>
            <a:off x="4994988" y="673571"/>
            <a:ext cx="2497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Utilities Summary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29FB50-372F-7749-4BC9-DE51D8EA3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338" y="1436686"/>
            <a:ext cx="522922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79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5625</TotalTime>
  <Words>109</Words>
  <Application>Microsoft Office PowerPoint</Application>
  <PresentationFormat>Widescreen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Quarterly Financial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Quarterly Financial Report</dc:title>
  <dc:creator>Finance Director</dc:creator>
  <cp:lastModifiedBy>Julie Mills</cp:lastModifiedBy>
  <cp:revision>113</cp:revision>
  <cp:lastPrinted>2024-01-22T21:17:11Z</cp:lastPrinted>
  <dcterms:created xsi:type="dcterms:W3CDTF">2022-04-28T20:24:05Z</dcterms:created>
  <dcterms:modified xsi:type="dcterms:W3CDTF">2024-01-22T21:45:42Z</dcterms:modified>
</cp:coreProperties>
</file>